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5AF-0566-4417-99CE-B599ADF97D41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2274-46DA-45E9-B0B3-D955ACA47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27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5AF-0566-4417-99CE-B599ADF97D41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2274-46DA-45E9-B0B3-D955ACA47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5AF-0566-4417-99CE-B599ADF97D41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2274-46DA-45E9-B0B3-D955ACA47C5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67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5AF-0566-4417-99CE-B599ADF97D41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2274-46DA-45E9-B0B3-D955ACA47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8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5AF-0566-4417-99CE-B599ADF97D41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2274-46DA-45E9-B0B3-D955ACA47C5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239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5AF-0566-4417-99CE-B599ADF97D41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2274-46DA-45E9-B0B3-D955ACA47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8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5AF-0566-4417-99CE-B599ADF97D41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2274-46DA-45E9-B0B3-D955ACA47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0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5AF-0566-4417-99CE-B599ADF97D41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2274-46DA-45E9-B0B3-D955ACA47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93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5AF-0566-4417-99CE-B599ADF97D41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2274-46DA-45E9-B0B3-D955ACA47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14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5AF-0566-4417-99CE-B599ADF97D41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2274-46DA-45E9-B0B3-D955ACA47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40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5AF-0566-4417-99CE-B599ADF97D41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2274-46DA-45E9-B0B3-D955ACA47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4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5AF-0566-4417-99CE-B599ADF97D41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2274-46DA-45E9-B0B3-D955ACA47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9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5AF-0566-4417-99CE-B599ADF97D41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2274-46DA-45E9-B0B3-D955ACA47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97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5AF-0566-4417-99CE-B599ADF97D41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2274-46DA-45E9-B0B3-D955ACA47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17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5AF-0566-4417-99CE-B599ADF97D41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2274-46DA-45E9-B0B3-D955ACA47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63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5AF-0566-4417-99CE-B599ADF97D41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2274-46DA-45E9-B0B3-D955ACA47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485AF-0566-4417-99CE-B599ADF97D41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982274-46DA-45E9-B0B3-D955ACA47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3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24581" y="1403927"/>
            <a:ext cx="5098473" cy="33343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Приготовление завтрака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15 </a:t>
            </a:r>
            <a:r>
              <a:rPr lang="ru-RU" dirty="0" smtClean="0"/>
              <a:t>мая 2025г.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24581" y="258317"/>
            <a:ext cx="4264779" cy="83127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МБОУ 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Вислодубравская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СОШ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pPr algn="ctr"/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Губкинского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района 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Белгородской области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258317"/>
            <a:ext cx="3807803" cy="645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7" y="232504"/>
            <a:ext cx="3713018" cy="64730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373" y="232504"/>
            <a:ext cx="3650629" cy="64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4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4109" y="609600"/>
            <a:ext cx="3759893" cy="32973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4" y="76258"/>
            <a:ext cx="3665687" cy="651994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09" y="76258"/>
            <a:ext cx="3759893" cy="651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6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64" y="387334"/>
            <a:ext cx="3527142" cy="627352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36" y="387334"/>
            <a:ext cx="3553475" cy="627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4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723" y="208984"/>
            <a:ext cx="3677037" cy="65401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09" y="208984"/>
            <a:ext cx="3677039" cy="654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4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2" y="369455"/>
            <a:ext cx="6754557" cy="37975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78" y="2844800"/>
            <a:ext cx="6839375" cy="384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3" y="248661"/>
            <a:ext cx="11369590" cy="6392284"/>
          </a:xfrm>
        </p:spPr>
      </p:pic>
    </p:spTree>
    <p:extLst>
      <p:ext uri="{BB962C8B-B14F-4D97-AF65-F5344CB8AC3E}">
        <p14:creationId xmlns:p14="http://schemas.microsoft.com/office/powerpoint/2010/main" val="15835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425" y="277091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Приятного аппетита!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096082"/>
            <a:ext cx="9355626" cy="5259980"/>
          </a:xfrm>
        </p:spPr>
      </p:pic>
    </p:spTree>
    <p:extLst>
      <p:ext uri="{BB962C8B-B14F-4D97-AF65-F5344CB8AC3E}">
        <p14:creationId xmlns:p14="http://schemas.microsoft.com/office/powerpoint/2010/main" val="284928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</TotalTime>
  <Words>14</Words>
  <Application>Microsoft Office PowerPoint</Application>
  <PresentationFormat>Широкоэкранный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Аспект</vt:lpstr>
      <vt:lpstr>Приготовление завтрака  15 мая 2025г.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Приятного аппетита!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завтрака  15 мая 2025г.</dc:title>
  <dc:creator>Пользователь</dc:creator>
  <cp:lastModifiedBy>Пользователь</cp:lastModifiedBy>
  <cp:revision>5</cp:revision>
  <dcterms:created xsi:type="dcterms:W3CDTF">2025-05-15T07:57:50Z</dcterms:created>
  <dcterms:modified xsi:type="dcterms:W3CDTF">2025-05-15T10:59:16Z</dcterms:modified>
</cp:coreProperties>
</file>